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Poppins Medium"/>
      <p:regular r:id="rId21"/>
      <p:bold r:id="rId22"/>
      <p:italic r:id="rId23"/>
      <p:boldItalic r:id="rId24"/>
    </p:embeddedFont>
    <p:embeddedFont>
      <p:font typeface="Nunito Sans SemiBold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  <p:embeddedFont>
      <p:font typeface="Nuni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Medium-bold.fntdata"/><Relationship Id="rId21" Type="http://schemas.openxmlformats.org/officeDocument/2006/relationships/font" Target="fonts/PoppinsMedium-regular.fntdata"/><Relationship Id="rId24" Type="http://schemas.openxmlformats.org/officeDocument/2006/relationships/font" Target="fonts/PoppinsMedium-boldItalic.fntdata"/><Relationship Id="rId23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SemiBold-bold.fntdata"/><Relationship Id="rId25" Type="http://schemas.openxmlformats.org/officeDocument/2006/relationships/font" Target="fonts/NunitoSansSemiBold-regular.fntdata"/><Relationship Id="rId28" Type="http://schemas.openxmlformats.org/officeDocument/2006/relationships/font" Target="fonts/NunitoSansSemiBold-boldItalic.fntdata"/><Relationship Id="rId27" Type="http://schemas.openxmlformats.org/officeDocument/2006/relationships/font" Target="fonts/NunitoSa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6.xml"/><Relationship Id="rId33" Type="http://schemas.openxmlformats.org/officeDocument/2006/relationships/font" Target="fonts/NunitoSans-regular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-italic.fntdata"/><Relationship Id="rId12" Type="http://schemas.openxmlformats.org/officeDocument/2006/relationships/slide" Target="slides/slide7.xml"/><Relationship Id="rId34" Type="http://schemas.openxmlformats.org/officeDocument/2006/relationships/font" Target="fonts/Nunito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Sans-boldItalic.fntdata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4205b74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4205b74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84205b7411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84205b7411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84205b7411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84205b7411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4205b741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84205b741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4205b741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84205b741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84205b741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84205b741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4205b741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84205b741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4205b741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4205b741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4205b7411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4205b7411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84205b741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84205b741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4205b7411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84205b7411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your-email@examp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Team Meeting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SLUGBOTICS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3232578" y="3637225"/>
            <a:ext cx="641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26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3910781" y="3637225"/>
            <a:ext cx="10776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September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0" name="Google Shape;430;p45"/>
          <p:cNvSpPr/>
          <p:nvPr/>
        </p:nvSpPr>
        <p:spPr>
          <a:xfrm>
            <a:off x="5039322" y="363722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2025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1" name="Google Shape;431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Google Shape;432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Demo</a:t>
            </a:r>
            <a:endParaRPr/>
          </a:p>
        </p:txBody>
      </p:sp>
      <p:sp>
        <p:nvSpPr>
          <p:cNvPr id="536" name="Google Shape;536;p54"/>
          <p:cNvSpPr txBox="1"/>
          <p:nvPr>
            <p:ph idx="1" type="body"/>
          </p:nvPr>
        </p:nvSpPr>
        <p:spPr>
          <a:xfrm>
            <a:off x="228600" y="995638"/>
            <a:ext cx="33516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Follow Alongside to create a classic script “Hello World!” as well as </a:t>
            </a:r>
            <a:r>
              <a:rPr lang="en"/>
              <a:t>perform</a:t>
            </a:r>
            <a:r>
              <a:rPr lang="en"/>
              <a:t> basic mathematical operations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Optional Extension: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Create/Edit a script, commit changes, and open a Pull Request</a:t>
            </a:r>
            <a:endParaRPr/>
          </a:p>
        </p:txBody>
      </p:sp>
      <p:sp>
        <p:nvSpPr>
          <p:cNvPr id="537" name="Google Shape;537;p54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&amp; Q&amp;A</a:t>
            </a:r>
            <a:endParaRPr/>
          </a:p>
        </p:txBody>
      </p:sp>
      <p:sp>
        <p:nvSpPr>
          <p:cNvPr id="543" name="Google Shape;543;p55"/>
          <p:cNvSpPr txBox="1"/>
          <p:nvPr>
            <p:ph idx="1" type="body"/>
          </p:nvPr>
        </p:nvSpPr>
        <p:spPr>
          <a:xfrm>
            <a:off x="226650" y="844200"/>
            <a:ext cx="8596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Git/Github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VSCode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Python </a:t>
            </a:r>
            <a:r>
              <a:rPr lang="en"/>
              <a:t>Basics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Accessing the SoftwareOnboarding2025 Repo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Additional Resources: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VS Code Docs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Git Handbook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Python Beginner Docs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Practice makes perfect! Applying your knowledge to personal projects and group repositories is the best way to learn!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43" name="Google Shape;443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9" name="Google Shape;449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0" name="Google Shape;450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1" name="Google Shape;451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2" name="Google Shape;452;p46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3" name="Google Shape;453;p46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4" name="Google Shape;454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&amp; Introductions</a:t>
            </a:r>
            <a:endParaRPr/>
          </a:p>
        </p:txBody>
      </p:sp>
      <p:sp>
        <p:nvSpPr>
          <p:cNvPr id="455" name="Google Shape;455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 Setup</a:t>
            </a:r>
            <a:endParaRPr/>
          </a:p>
        </p:txBody>
      </p:sp>
      <p:sp>
        <p:nvSpPr>
          <p:cNvPr id="456" name="Google Shape;456;p46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Setup &amp; Introduction</a:t>
            </a:r>
            <a:endParaRPr/>
          </a:p>
        </p:txBody>
      </p:sp>
      <p:sp>
        <p:nvSpPr>
          <p:cNvPr id="457" name="Google Shape;457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as a Group</a:t>
            </a:r>
            <a:endParaRPr/>
          </a:p>
        </p:txBody>
      </p:sp>
      <p:sp>
        <p:nvSpPr>
          <p:cNvPr id="458" name="Google Shape;458;p46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Installation &amp; Basics</a:t>
            </a:r>
            <a:endParaRPr/>
          </a:p>
        </p:txBody>
      </p:sp>
      <p:sp>
        <p:nvSpPr>
          <p:cNvPr id="459" name="Google Shape;459;p46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&amp; Q&amp;A</a:t>
            </a:r>
            <a:endParaRPr/>
          </a:p>
        </p:txBody>
      </p:sp>
      <p:sp>
        <p:nvSpPr>
          <p:cNvPr id="460" name="Google Shape;460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61" name="Google Shape;461;p46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min.</a:t>
            </a:r>
            <a:endParaRPr/>
          </a:p>
        </p:txBody>
      </p:sp>
      <p:sp>
        <p:nvSpPr>
          <p:cNvPr id="462" name="Google Shape;462;p46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min.</a:t>
            </a:r>
            <a:endParaRPr/>
          </a:p>
        </p:txBody>
      </p:sp>
      <p:sp>
        <p:nvSpPr>
          <p:cNvPr id="463" name="Google Shape;463;p46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min.</a:t>
            </a:r>
            <a:endParaRPr/>
          </a:p>
        </p:txBody>
      </p:sp>
      <p:sp>
        <p:nvSpPr>
          <p:cNvPr id="464" name="Google Shape;464;p46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min.</a:t>
            </a:r>
            <a:endParaRPr/>
          </a:p>
        </p:txBody>
      </p:sp>
      <p:sp>
        <p:nvSpPr>
          <p:cNvPr id="465" name="Google Shape;465;p46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min.</a:t>
            </a:r>
            <a:endParaRPr/>
          </a:p>
        </p:txBody>
      </p:sp>
      <p:sp>
        <p:nvSpPr>
          <p:cNvPr id="466" name="Google Shape;466;p46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min.</a:t>
            </a:r>
            <a:endParaRPr/>
          </a:p>
        </p:txBody>
      </p:sp>
      <p:sp>
        <p:nvSpPr>
          <p:cNvPr id="467" name="Google Shape;467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8" name="Google Shape;468;p4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7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7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7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7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Introduce Leaders</a:t>
            </a:r>
            <a:endParaRPr/>
          </a:p>
        </p:txBody>
      </p:sp>
      <p:sp>
        <p:nvSpPr>
          <p:cNvPr id="480" name="Google Shape;480;p47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 you have prior coding experience? </a:t>
            </a:r>
            <a:endParaRPr/>
          </a:p>
        </p:txBody>
      </p:sp>
      <p:sp>
        <p:nvSpPr>
          <p:cNvPr id="481" name="Google Shape;481;p47"/>
          <p:cNvSpPr txBox="1"/>
          <p:nvPr>
            <p:ph idx="9" type="subTitle"/>
          </p:nvPr>
        </p:nvSpPr>
        <p:spPr>
          <a:xfrm>
            <a:off x="3986175" y="1606150"/>
            <a:ext cx="4483200" cy="27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Expectations</a:t>
            </a:r>
            <a:r>
              <a:rPr lang="en"/>
              <a:t> of Meeting: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Install and config.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VSCode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Understand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Git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Generate and config.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SSH Keys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Practice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Pull Requests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Install and config.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Python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Learn where to find more advanced resources</a:t>
            </a:r>
            <a:endParaRPr/>
          </a:p>
        </p:txBody>
      </p:sp>
      <p:sp>
        <p:nvSpPr>
          <p:cNvPr id="482" name="Google Shape;482;p47"/>
          <p:cNvSpPr txBox="1"/>
          <p:nvPr>
            <p:ph type="title"/>
          </p:nvPr>
        </p:nvSpPr>
        <p:spPr>
          <a:xfrm>
            <a:off x="228600" y="228600"/>
            <a:ext cx="34815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first Rover Team Meeting!</a:t>
            </a:r>
            <a:endParaRPr/>
          </a:p>
        </p:txBody>
      </p:sp>
      <p:sp>
        <p:nvSpPr>
          <p:cNvPr id="483" name="Google Shape;483;p47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so, what?</a:t>
            </a:r>
            <a:endParaRPr/>
          </a:p>
        </p:txBody>
      </p:sp>
      <p:sp>
        <p:nvSpPr>
          <p:cNvPr id="484" name="Google Shape;484;p47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Setup</a:t>
            </a:r>
            <a:endParaRPr/>
          </a:p>
        </p:txBody>
      </p:sp>
      <p:pic>
        <p:nvPicPr>
          <p:cNvPr id="490" name="Google Shape;490;p48" title="Screenshot 2025-09-26 at 2.44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75" y="1129550"/>
            <a:ext cx="5259001" cy="28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Keys</a:t>
            </a:r>
            <a:endParaRPr/>
          </a:p>
        </p:txBody>
      </p:sp>
      <p:sp>
        <p:nvSpPr>
          <p:cNvPr id="496" name="Google Shape;496;p49"/>
          <p:cNvSpPr txBox="1"/>
          <p:nvPr>
            <p:ph idx="1" type="body"/>
          </p:nvPr>
        </p:nvSpPr>
        <p:spPr>
          <a:xfrm>
            <a:off x="228600" y="948800"/>
            <a:ext cx="89154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Shell (SSH) Keys are a pair of cryptographic keys that prove your identity to the server.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They’re used to connect to remote machines, such as a raspberry pi.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`ssh-keygen -t ed25519 -C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your-email@example.com</a:t>
            </a:r>
            <a:r>
              <a:rPr lang="en"/>
              <a:t>” # Generate a key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`ssh-copy-id pi@&lt;IP_ADDRESS&gt;` # Add your key to the raspberry pi (or other computer)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`ssh pi@&lt;IP_ADDRESS&gt;` # connect to the raspberry pi </a:t>
            </a:r>
            <a:endParaRPr/>
          </a:p>
        </p:txBody>
      </p:sp>
      <p:sp>
        <p:nvSpPr>
          <p:cNvPr id="497" name="Google Shape;497;p4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Intro. </a:t>
            </a:r>
            <a:r>
              <a:rPr lang="en"/>
              <a:t>to VSCode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228600" y="958163"/>
            <a:ext cx="3351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Download VSCode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Go over </a:t>
            </a:r>
            <a:r>
              <a:rPr lang="en"/>
              <a:t>extensions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Run a basic script</a:t>
            </a:r>
            <a:endParaRPr/>
          </a:p>
        </p:txBody>
      </p:sp>
      <p:sp>
        <p:nvSpPr>
          <p:cNvPr id="504" name="Google Shape;504;p5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0" title="Screenshot 2025-09-26 at 3.00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00" y="1221450"/>
            <a:ext cx="5258999" cy="249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 Setup</a:t>
            </a:r>
            <a:endParaRPr/>
          </a:p>
        </p:txBody>
      </p:sp>
      <p:sp>
        <p:nvSpPr>
          <p:cNvPr id="511" name="Google Shape;511;p51"/>
          <p:cNvSpPr txBox="1"/>
          <p:nvPr>
            <p:ph idx="1" type="body"/>
          </p:nvPr>
        </p:nvSpPr>
        <p:spPr>
          <a:xfrm>
            <a:off x="228600" y="1163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are repositories?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Commits? Branches?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1" title="Screenshot 2025-09-26 at 3.0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75" y="689275"/>
            <a:ext cx="3566267" cy="39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519" name="Google Shape;519;p52"/>
          <p:cNvSpPr txBox="1"/>
          <p:nvPr>
            <p:ph idx="1" type="body"/>
          </p:nvPr>
        </p:nvSpPr>
        <p:spPr>
          <a:xfrm>
            <a:off x="228600" y="1198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Practice cloning, editing, committing, and pushing changes to the Starter Repo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Demonstrate </a:t>
            </a:r>
            <a:r>
              <a:rPr b="1" lang="en"/>
              <a:t>Pull Request, </a:t>
            </a:r>
            <a:r>
              <a:rPr lang="en"/>
              <a:t>reviewing the changes, and merging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Group Activity: Students open PRs to a shared repo</a:t>
            </a:r>
            <a:endParaRPr/>
          </a:p>
        </p:txBody>
      </p:sp>
      <p:sp>
        <p:nvSpPr>
          <p:cNvPr id="520" name="Google Shape;520;p5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2" title="Screenshot 2025-09-26 at 3.03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75" y="1333900"/>
            <a:ext cx="5258997" cy="277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type="title"/>
          </p:nvPr>
        </p:nvSpPr>
        <p:spPr>
          <a:xfrm>
            <a:off x="228600" y="228600"/>
            <a:ext cx="7416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Installation and Basics</a:t>
            </a:r>
            <a:endParaRPr/>
          </a:p>
        </p:txBody>
      </p:sp>
      <p:sp>
        <p:nvSpPr>
          <p:cNvPr id="527" name="Google Shape;527;p53"/>
          <p:cNvSpPr txBox="1"/>
          <p:nvPr>
            <p:ph idx="1" type="body"/>
          </p:nvPr>
        </p:nvSpPr>
        <p:spPr>
          <a:xfrm>
            <a:off x="228600" y="1048500"/>
            <a:ext cx="23010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Install Python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Explain Virtual environments</a:t>
            </a:r>
            <a:endParaRPr/>
          </a:p>
        </p:txBody>
      </p:sp>
      <p:sp>
        <p:nvSpPr>
          <p:cNvPr id="528" name="Google Shape;528;p5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53" title="Screenshot 2025-09-26 at 3.06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50" y="2571750"/>
            <a:ext cx="4292699" cy="2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3" title="Screenshot 2025-09-26 at 3.06.5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300" y="844200"/>
            <a:ext cx="6169026" cy="248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